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3455988" cy="2016125"/>
  <p:notesSz cx="6858000" cy="9144000"/>
  <p:defaultTextStyle>
    <a:defPPr>
      <a:defRPr lang="ru-RU"/>
    </a:defPPr>
    <a:lvl1pPr marL="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15632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31265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46897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62530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78162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93795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09427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25060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188D"/>
    <a:srgbClr val="ED174D"/>
    <a:srgbClr val="ED1E24"/>
    <a:srgbClr val="F19121"/>
    <a:srgbClr val="FEE600"/>
    <a:srgbClr val="A1C73A"/>
    <a:srgbClr val="343E3C"/>
    <a:srgbClr val="E8A012"/>
    <a:srgbClr val="68C336"/>
    <a:srgbClr val="00A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2010" y="-570"/>
      </p:cViewPr>
      <p:guideLst>
        <p:guide orient="horz" pos="635"/>
        <p:guide pos="10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9199" y="626306"/>
            <a:ext cx="2937590" cy="43216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8398" y="1142471"/>
            <a:ext cx="2419192" cy="51523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8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5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1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37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4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0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67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719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095597" y="65337"/>
            <a:ext cx="339599" cy="139075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5599" y="65337"/>
            <a:ext cx="962397" cy="139075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72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8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999" y="1295547"/>
            <a:ext cx="2937590" cy="400425"/>
          </a:xfrm>
        </p:spPr>
        <p:txBody>
          <a:bodyPr anchor="t"/>
          <a:lstStyle>
            <a:lvl1pPr algn="l">
              <a:defRPr sz="1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2999" y="854520"/>
            <a:ext cx="2937590" cy="441027"/>
          </a:xfrm>
        </p:spPr>
        <p:txBody>
          <a:bodyPr anchor="b"/>
          <a:lstStyle>
            <a:lvl1pPr marL="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1pPr>
            <a:lvl2pPr marL="156325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2pPr>
            <a:lvl3pPr marL="31265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3pPr>
            <a:lvl4pPr marL="468975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4pPr>
            <a:lvl5pPr marL="62530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5pPr>
            <a:lvl6pPr marL="78162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6pPr>
            <a:lvl7pPr marL="93795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7pPr>
            <a:lvl8pPr marL="109427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8pPr>
            <a:lvl9pPr marL="125060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82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5600" y="380357"/>
            <a:ext cx="650998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84198" y="380357"/>
            <a:ext cx="650997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73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51295"/>
            <a:ext cx="15269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72799" y="639373"/>
            <a:ext cx="15269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755594" y="451295"/>
            <a:ext cx="15275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755594" y="639373"/>
            <a:ext cx="15275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11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83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62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800" y="80272"/>
            <a:ext cx="1136996" cy="341621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51195" y="80272"/>
            <a:ext cx="1931994" cy="1720707"/>
          </a:xfrm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2800" y="421893"/>
            <a:ext cx="1136996" cy="1379086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88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98" y="1411288"/>
            <a:ext cx="2073593" cy="166610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77398" y="180145"/>
            <a:ext cx="2073593" cy="1209675"/>
          </a:xfrm>
        </p:spPr>
        <p:txBody>
          <a:bodyPr/>
          <a:lstStyle>
            <a:lvl1pPr marL="0" indent="0">
              <a:buNone/>
              <a:defRPr sz="1100"/>
            </a:lvl1pPr>
            <a:lvl2pPr marL="156325" indent="0">
              <a:buNone/>
              <a:defRPr sz="1000"/>
            </a:lvl2pPr>
            <a:lvl3pPr marL="312650" indent="0">
              <a:buNone/>
              <a:defRPr sz="800"/>
            </a:lvl3pPr>
            <a:lvl4pPr marL="468975" indent="0">
              <a:buNone/>
              <a:defRPr sz="700"/>
            </a:lvl4pPr>
            <a:lvl5pPr marL="625300" indent="0">
              <a:buNone/>
              <a:defRPr sz="700"/>
            </a:lvl5pPr>
            <a:lvl6pPr marL="781626" indent="0">
              <a:buNone/>
              <a:defRPr sz="700"/>
            </a:lvl6pPr>
            <a:lvl7pPr marL="937951" indent="0">
              <a:buNone/>
              <a:defRPr sz="700"/>
            </a:lvl7pPr>
            <a:lvl8pPr marL="1094276" indent="0">
              <a:buNone/>
              <a:defRPr sz="700"/>
            </a:lvl8pPr>
            <a:lvl9pPr marL="1250601" indent="0">
              <a:buNone/>
              <a:defRPr sz="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7398" y="1577898"/>
            <a:ext cx="2073593" cy="236614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56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  <a:prstGeom prst="rect">
            <a:avLst/>
          </a:prstGeom>
        </p:spPr>
        <p:txBody>
          <a:bodyPr vert="horz" lIns="31265" tIns="15633" rIns="31265" bIns="1563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70430"/>
            <a:ext cx="3110390" cy="1330549"/>
          </a:xfrm>
          <a:prstGeom prst="rect">
            <a:avLst/>
          </a:prstGeom>
        </p:spPr>
        <p:txBody>
          <a:bodyPr vert="horz" lIns="31265" tIns="15633" rIns="31265" bIns="1563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72800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l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180796" y="1868650"/>
            <a:ext cx="1094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ct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476792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47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2650" rtl="0" eaLnBrk="1" latinLnBrk="0" hangingPunct="1">
        <a:spcBef>
          <a:spcPct val="0"/>
        </a:spcBef>
        <a:buNone/>
        <a:defRPr sz="1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244" indent="-117244" algn="l" defTabSz="3126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54028" indent="-97703" algn="l" defTabSz="312650" rtl="0" eaLnBrk="1" latinLnBrk="0" hangingPunct="1">
        <a:spcBef>
          <a:spcPct val="20000"/>
        </a:spcBef>
        <a:buFont typeface="Arial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3908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547138" indent="-78162" algn="l" defTabSz="312650" rtl="0" eaLnBrk="1" latinLnBrk="0" hangingPunct="1">
        <a:spcBef>
          <a:spcPct val="20000"/>
        </a:spcBef>
        <a:buFont typeface="Arial" pitchFamily="34" charset="0"/>
        <a:buChar char="–"/>
        <a:defRPr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703463" indent="-78162" algn="l" defTabSz="312650" rtl="0" eaLnBrk="1" latinLnBrk="0" hangingPunct="1">
        <a:spcBef>
          <a:spcPct val="20000"/>
        </a:spcBef>
        <a:buFont typeface="Arial" pitchFamily="34" charset="0"/>
        <a:buChar char="»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5978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61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7243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2876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1pPr>
      <a:lvl2pPr marL="15632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2pPr>
      <a:lvl3pPr marL="31265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3pPr>
      <a:lvl4pPr marL="46897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62530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78162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6pPr>
      <a:lvl7pPr marL="93795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7pPr>
      <a:lvl8pPr marL="109427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8pPr>
      <a:lvl9pPr marL="125060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3455988" cy="2016125"/>
          </a:xfrm>
          <a:prstGeom prst="rect">
            <a:avLst/>
          </a:prstGeom>
          <a:solidFill>
            <a:srgbClr val="343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1834783" y="689736"/>
            <a:ext cx="1281120" cy="40011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ru-RU" sz="2000" dirty="0" smtClean="0">
                <a:solidFill>
                  <a:srgbClr val="C3188D"/>
                </a:solidFill>
              </a:rPr>
              <a:t>Ваше </a:t>
            </a:r>
            <a:r>
              <a:rPr lang="ru-RU" sz="2000" dirty="0">
                <a:solidFill>
                  <a:srgbClr val="C3188D"/>
                </a:solidFill>
              </a:rPr>
              <a:t>И</a:t>
            </a:r>
            <a:r>
              <a:rPr lang="ru-RU" sz="2000" dirty="0" smtClean="0">
                <a:solidFill>
                  <a:srgbClr val="C3188D"/>
                </a:solidFill>
              </a:rPr>
              <a:t>мя</a:t>
            </a:r>
            <a:endParaRPr lang="ru-RU" sz="2000" dirty="0">
              <a:solidFill>
                <a:srgbClr val="C3188D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168996" y="1262955"/>
            <a:ext cx="971741" cy="50783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ru-RU" sz="900" dirty="0" smtClean="0">
                <a:solidFill>
                  <a:schemeClr val="bg1">
                    <a:lumMod val="65000"/>
                  </a:schemeClr>
                </a:solidFill>
              </a:rPr>
              <a:t>8 800 333-22-11</a:t>
            </a:r>
          </a:p>
          <a:p>
            <a:pPr algn="r"/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www.yoursite.ru</a:t>
            </a:r>
            <a:endParaRPr lang="ru-RU" sz="900" dirty="0">
              <a:solidFill>
                <a:schemeClr val="bg1">
                  <a:lumMod val="65000"/>
                </a:schemeClr>
              </a:solidFill>
            </a:endParaRPr>
          </a:p>
          <a:p>
            <a:pPr algn="r"/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your@mail.ru</a:t>
            </a:r>
            <a:endParaRPr lang="ru-RU" sz="9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43787" y="933896"/>
            <a:ext cx="1172116" cy="26161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ru-RU" sz="1100" dirty="0" smtClean="0">
                <a:solidFill>
                  <a:schemeClr val="bg1">
                    <a:lumMod val="65000"/>
                  </a:schemeClr>
                </a:solidFill>
              </a:rPr>
              <a:t>ваша должность</a:t>
            </a:r>
            <a:endParaRPr lang="ru-RU" sz="11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68154" y="-1"/>
            <a:ext cx="287834" cy="2016126"/>
          </a:xfrm>
          <a:prstGeom prst="rect">
            <a:avLst/>
          </a:prstGeom>
          <a:solidFill>
            <a:srgbClr val="C318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19121"/>
              </a:solidFill>
            </a:endParaRPr>
          </a:p>
        </p:txBody>
      </p:sp>
      <p:pic>
        <p:nvPicPr>
          <p:cNvPr id="7" name="Picture 4" descr="C:\work\templater\new_templates\landing\t2\count\blue\1\logo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834" y="215974"/>
            <a:ext cx="950092" cy="213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43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3455988" cy="2016125"/>
          </a:xfrm>
          <a:prstGeom prst="rect">
            <a:avLst/>
          </a:prstGeom>
          <a:solidFill>
            <a:srgbClr val="343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168154" y="-1"/>
            <a:ext cx="287834" cy="2016126"/>
          </a:xfrm>
          <a:prstGeom prst="rect">
            <a:avLst/>
          </a:prstGeom>
          <a:solidFill>
            <a:srgbClr val="C318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Picture 4" descr="C:\work\templater\new_templates\landing\t2\count\blue\1\logo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906" y="720030"/>
            <a:ext cx="1446065" cy="324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383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9</Words>
  <Application>Microsoft Office PowerPoint</Application>
  <PresentationFormat>Произвольный</PresentationFormat>
  <Paragraphs>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Gotcha</dc:creator>
  <cp:lastModifiedBy>Gotcha</cp:lastModifiedBy>
  <cp:revision>37</cp:revision>
  <dcterms:created xsi:type="dcterms:W3CDTF">2013-04-14T13:39:30Z</dcterms:created>
  <dcterms:modified xsi:type="dcterms:W3CDTF">2013-04-20T00:53:37Z</dcterms:modified>
</cp:coreProperties>
</file>